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GB"/>
    </a:defPPr>
    <a:lvl1pPr algn="l" defTabSz="457200" rtl="0" fontAlgn="base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1pPr>
    <a:lvl2pPr marL="457200" algn="l" defTabSz="457200" rtl="0" fontAlgn="base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2pPr>
    <a:lvl3pPr marL="914400" algn="l" defTabSz="457200" rtl="0" fontAlgn="base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3pPr>
    <a:lvl4pPr marL="1371600" algn="l" defTabSz="457200" rtl="0" fontAlgn="base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4pPr>
    <a:lvl5pPr marL="1828800" algn="l" defTabSz="457200" rtl="0" fontAlgn="base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23D024A-5C28-4B9B-8051-EB732ADABEF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58E007E-AFBE-48D1-BBC8-F421FB9FBC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1513" cy="5484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4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46E6B8-B7B3-44FD-8323-862CE8988EF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F58F138-1DE1-46E8-A97B-7D7A6145821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93CF39B-23C5-4A1D-A0D6-23E4CB9337B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7694BA0-DAA2-4F0E-A83C-C0DF3855177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CCADA05-7521-43E2-8E24-780830305CE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CE41FD-7786-4D09-8B35-A2FB1810955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4152A64-D05D-4087-BE5A-1E9A470EF33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6DDE5F-D393-45BE-9FB9-8D1F5FA7622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0B78D47-F937-4381-85D7-F632350F81F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0813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540068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540068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540068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fld id="{A40CABCC-63FB-4BD8-8588-4EB628AAC1E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fontAlgn="base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2pPr>
      <a:lvl3pPr algn="ctr" defTabSz="457200" rtl="0" fontAlgn="base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3pPr>
      <a:lvl4pPr algn="ctr" defTabSz="457200" rtl="0" fontAlgn="base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4pPr>
      <a:lvl5pPr algn="ctr" defTabSz="457200" rtl="0" fontAlgn="base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5pPr>
      <a:lvl6pPr marL="457200" algn="ctr" defTabSz="457200" rtl="0" fontAlgn="base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6pPr>
      <a:lvl7pPr marL="914400" algn="ctr" defTabSz="457200" rtl="0" fontAlgn="base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7pPr>
      <a:lvl8pPr marL="1371600" algn="ctr" defTabSz="457200" rtl="0" fontAlgn="base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8pPr>
      <a:lvl9pPr marL="1828800" algn="ctr" defTabSz="457200" rtl="0" fontAlgn="base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0"/>
          <a:cs typeface="MS Gothic" charset="0"/>
        </a:defRPr>
      </a:lvl9pPr>
    </p:titleStyle>
    <p:bodyStyle>
      <a:lvl1pPr marL="341313" indent="-341313" algn="l" defTabSz="457200" rtl="0" fontAlgn="base">
        <a:lnSpc>
          <a:spcPct val="96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57200" rtl="0" fontAlgn="base">
        <a:lnSpc>
          <a:spcPct val="96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96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9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9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lnSpc>
          <a:spcPct val="9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lnSpc>
          <a:spcPct val="9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lnSpc>
          <a:spcPct val="9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lnSpc>
          <a:spcPct val="9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0"/>
            <a:ext cx="75438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0"/>
            <a:ext cx="71628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609600"/>
            <a:ext cx="15240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400">
                <a:solidFill>
                  <a:srgbClr val="000000"/>
                </a:solidFill>
                <a:ea typeface="MS Gothic" charset="0"/>
                <a:cs typeface="MS Gothic" charset="0"/>
              </a:rPr>
              <a:t>noah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6163" y="0"/>
            <a:ext cx="7051675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0"/>
            <a:ext cx="63246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MS Gothic"/>
      </a:majorFont>
      <a:minorFont>
        <a:latin typeface="Times New Roman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Times New Roman</vt:lpstr>
      <vt:lpstr>MS Gothic</vt:lpstr>
      <vt:lpstr>Arial Unicode MS</vt:lpstr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noah</dc:title>
  <dc:creator>Gorham High School</dc:creator>
  <cp:lastModifiedBy>dhochheiser</cp:lastModifiedBy>
  <cp:revision>1</cp:revision>
  <dcterms:modified xsi:type="dcterms:W3CDTF">2010-07-20T13:37:24Z</dcterms:modified>
</cp:coreProperties>
</file>